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70" r:id="rId14"/>
    <p:sldId id="272" r:id="rId15"/>
    <p:sldId id="274" r:id="rId16"/>
    <p:sldId id="275" r:id="rId17"/>
    <p:sldId id="276" r:id="rId18"/>
    <p:sldId id="271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2473" autoAdjust="0"/>
  </p:normalViewPr>
  <p:slideViewPr>
    <p:cSldViewPr>
      <p:cViewPr varScale="1">
        <p:scale>
          <a:sx n="73" d="100"/>
          <a:sy n="73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38D7-693A-4A06-AF3B-4E9D90E436F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E7CE-FC98-4B97-9A38-3AB79ACBE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5E7CE-FC98-4B97-9A38-3AB79ACBE5E9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5E9D-EC04-44B9-B911-5BBD68024A70}" type="datetimeFigureOut">
              <a:rPr lang="pl-PL" smtClean="0"/>
              <a:pPr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33EB-9585-478A-A384-14848C66BC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>Erasmus+</a:t>
            </a:r>
            <a:br>
              <a:rPr lang="pl-PL" sz="6000" b="1" dirty="0" smtClean="0"/>
            </a:br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6000" b="1" dirty="0" smtClean="0"/>
              <a:t> </a:t>
            </a:r>
            <a:r>
              <a:rPr lang="pl-PL" sz="6000" b="1" dirty="0" err="1" smtClean="0"/>
              <a:t>European</a:t>
            </a:r>
            <a:r>
              <a:rPr lang="pl-PL" sz="6000" b="1" dirty="0" smtClean="0"/>
              <a:t> </a:t>
            </a:r>
            <a:r>
              <a:rPr lang="pl-PL" sz="6000" b="1" dirty="0" err="1" smtClean="0"/>
              <a:t>Rainbow</a:t>
            </a:r>
            <a:endParaRPr lang="pl-PL" sz="6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03648" y="508518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Włochy, </a:t>
            </a:r>
            <a:r>
              <a:rPr lang="pl-PL" b="1" dirty="0" err="1" smtClean="0"/>
              <a:t>Sulmona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IMG_0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46852" cy="6110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piąty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Piątego dnia zorganizowaliśmy tak zwany „</a:t>
            </a:r>
            <a:r>
              <a:rPr lang="pl-PL" sz="2400" dirty="0" err="1" smtClean="0"/>
              <a:t>Flash</a:t>
            </a:r>
            <a:r>
              <a:rPr lang="pl-PL" sz="2400" dirty="0" smtClean="0"/>
              <a:t> </a:t>
            </a:r>
            <a:r>
              <a:rPr lang="pl-PL" sz="2400" dirty="0" err="1" smtClean="0"/>
              <a:t>Mob</a:t>
            </a:r>
            <a:r>
              <a:rPr lang="pl-PL" sz="2400" dirty="0" smtClean="0"/>
              <a:t>”. Polegał na recytowaniu fragmentów dzieł Owidiusza przy jego pomniku. </a:t>
            </a:r>
          </a:p>
        </p:txBody>
      </p:sp>
      <p:pic>
        <p:nvPicPr>
          <p:cNvPr id="4" name="Obraz 3" descr="IMG_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057804" cy="4077072"/>
          </a:xfrm>
          <a:prstGeom prst="rect">
            <a:avLst/>
          </a:prstGeom>
        </p:spPr>
      </p:pic>
      <p:pic>
        <p:nvPicPr>
          <p:cNvPr id="5" name="Obraz 4" descr="IMG_0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5112568" cy="383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szósty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4687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400" dirty="0" smtClean="0"/>
              <a:t>	Szóstego dnia pojechaliśmy do Pescary. To miasteczko położone nad Morzem Śródziemnym. Pooglądaliśmy piękne zabytki i zobaczyliśmy morze. Później niestety trzeba było wracać do Rzymu.</a:t>
            </a:r>
            <a:endParaRPr lang="pl-PL" sz="2400" dirty="0"/>
          </a:p>
        </p:txBody>
      </p:sp>
      <p:pic>
        <p:nvPicPr>
          <p:cNvPr id="4" name="Obraz 3" descr="IMG_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2780928"/>
            <a:ext cx="4800533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Ma\Desktop\Marcin\Rzym Mod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177310" cy="347304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Wylot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7992888" cy="34849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/>
              <a:t>Niestety wszystko co dobre, szybko się kończy i około godziny 9:00 udaliśmy się na lotnisko. Tam musieliśmy się przepakować aby zmieścić się w limicie wagi bagażu i poszliśmy na odprawę. Podróż minęła szybko i po około 2 godzinach byliśmy w Polsce.</a:t>
            </a:r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Przyjaźnie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Podczas wyjazdu przekonaliśmy się, że jesteśmy jedną wielką europejską rodziną. Nawiązaliśmy nowe znajomości i przyjaźnie.</a:t>
            </a:r>
            <a:endParaRPr lang="pl-PL" sz="2400" dirty="0"/>
          </a:p>
        </p:txBody>
      </p:sp>
      <p:pic>
        <p:nvPicPr>
          <p:cNvPr id="5" name="Obraz 4" descr="IMG_0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2564904"/>
            <a:ext cx="5112567" cy="3834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Dzięki spotkaniom z uczniami z innych krajów poznaliśmy: </a:t>
            </a:r>
          </a:p>
          <a:p>
            <a:r>
              <a:rPr lang="pl-PL" dirty="0" smtClean="0"/>
              <a:t>ich tradycje i legendy</a:t>
            </a:r>
          </a:p>
          <a:p>
            <a:r>
              <a:rPr lang="pl-PL" dirty="0" smtClean="0"/>
              <a:t>Zawiłości ich języka</a:t>
            </a:r>
          </a:p>
          <a:p>
            <a:pPr>
              <a:buNone/>
            </a:pPr>
            <a:r>
              <a:rPr lang="pl-PL" dirty="0" smtClean="0"/>
              <a:t> My zapoznaliśmy wszystkich z legendą o Smoku Wawelskim. Jako nasza „maskotka” wystąpił na wielu zdjęciach.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wkład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Zapoznaliśmy </a:t>
            </a:r>
            <a:r>
              <a:rPr lang="pl-PL" dirty="0" smtClean="0"/>
              <a:t>wszystkich z legendą o Smoku Wawelskim. Jako nasza „maskotka” wystąpił na wielu zdjęciach.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Picture 2" descr="https://cloud1.edupage.org/cloud/hdimg29dbcfab2170d7c42effcc0391ecfb.jpg?z%3AqNBwKXbIoGWPCGKjcINYTAKxot51eUOF1VgbnqUO6Th5aljsjlQ5KhEANET%2Fnb8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2520280" cy="3365496"/>
          </a:xfrm>
          <a:prstGeom prst="rect">
            <a:avLst/>
          </a:prstGeom>
          <a:noFill/>
        </p:spPr>
      </p:pic>
      <p:pic>
        <p:nvPicPr>
          <p:cNvPr id="6" name="Picture 4" descr="https://cloud1.edupage.org/cloud/hdimg5f13eb2b91b815a8640fbba7b8e684.jpg?z%3AE66z2yGeG0a4qI9qrqW%2B1mbUqW9ivAnBCALMvYD9je%2FRLaWEQAalECBy0OdkLl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2520527" cy="3384376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68960"/>
            <a:ext cx="2692626" cy="33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Stworzyłem zbiór trudnych słów w językach uczestników projektu. I tak:</a:t>
            </a:r>
          </a:p>
          <a:p>
            <a:r>
              <a:rPr lang="pl-PL" dirty="0" smtClean="0"/>
              <a:t>W</a:t>
            </a:r>
            <a:r>
              <a:rPr lang="pl-PL" dirty="0" smtClean="0"/>
              <a:t> języku greckim </a:t>
            </a:r>
            <a:r>
              <a:rPr lang="pl-PL" b="1" dirty="0" err="1" smtClean="0"/>
              <a:t>otorinolariggologos</a:t>
            </a:r>
            <a:endParaRPr lang="pl-PL" b="1" dirty="0" smtClean="0"/>
          </a:p>
          <a:p>
            <a:r>
              <a:rPr lang="pl-PL" dirty="0" smtClean="0"/>
              <a:t>W języku włoskim </a:t>
            </a:r>
            <a:r>
              <a:rPr lang="pl-PL" b="1" smtClean="0"/>
              <a:t>precipitevolissimevolmente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Jeśli chcesz przeżyć fantastyczną przygodę, sprawdzić swój angielski, poznać ciekawych ludzi z innych krajów…</a:t>
            </a:r>
          </a:p>
          <a:p>
            <a:pPr algn="ctr">
              <a:buNone/>
            </a:pPr>
            <a:r>
              <a:rPr lang="pl-PL" dirty="0" smtClean="0"/>
              <a:t>weź udział w</a:t>
            </a:r>
          </a:p>
          <a:p>
            <a:pPr algn="ctr">
              <a:buNone/>
            </a:pPr>
            <a:r>
              <a:rPr lang="pl-PL" sz="4400" b="1" dirty="0" smtClean="0"/>
              <a:t>Erasmus +</a:t>
            </a:r>
            <a:r>
              <a:rPr lang="pl-PL" sz="4400" dirty="0" smtClean="0"/>
              <a:t> </a:t>
            </a:r>
            <a:endParaRPr lang="pl-PL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400" b="1" dirty="0" smtClean="0"/>
              <a:t>DZIĘKUJEMY</a:t>
            </a:r>
            <a:endParaRPr lang="pl-PL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/>
              <a:t>W dniach 17 – 24 marca uczestniczyliśmy z Lilianą w wymianie międzyszkolnej w ramach projektu Erasmus+ </a:t>
            </a:r>
            <a:r>
              <a:rPr lang="pl-PL" sz="2400" dirty="0" err="1" smtClean="0"/>
              <a:t>European</a:t>
            </a:r>
            <a:r>
              <a:rPr lang="pl-PL" sz="2400" dirty="0" smtClean="0"/>
              <a:t> </a:t>
            </a:r>
            <a:r>
              <a:rPr lang="pl-PL" sz="2400" dirty="0" err="1" smtClean="0"/>
              <a:t>Rainbow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pic>
        <p:nvPicPr>
          <p:cNvPr id="1027" name="Picture 3" descr="C:\Users\KaMa\Desktop\Eryk\2017-03-30\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471525" cy="335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Wylot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Aby zdążyć na lotnisko w Modlinie musieliśmy wyruszyć z domów o 3 w nocy. Poranny lot do Rzymu </a:t>
            </a:r>
            <a:r>
              <a:rPr lang="pl-PL" sz="2400" dirty="0" err="1" smtClean="0"/>
              <a:t>Ciampino</a:t>
            </a:r>
            <a:r>
              <a:rPr lang="pl-PL" sz="2400" dirty="0" smtClean="0"/>
              <a:t> trwał około 2,5 godziny. </a:t>
            </a:r>
          </a:p>
        </p:txBody>
      </p:sp>
      <p:pic>
        <p:nvPicPr>
          <p:cNvPr id="5" name="Obraz 4" descr="20170317_07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48072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Przylot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268760"/>
            <a:ext cx="41971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600" dirty="0" smtClean="0"/>
              <a:t>Około godziny 12 dolecieliśmy do Rzymu. </a:t>
            </a:r>
          </a:p>
          <a:p>
            <a:pPr>
              <a:buNone/>
            </a:pPr>
            <a:r>
              <a:rPr lang="pl-PL" sz="2600" dirty="0" smtClean="0"/>
              <a:t>	Moja walizka postanowiła pokrzyżować nasze plany - nie chciała opuścić podajnika przez co prawie spóźniliśmy się na autobus. Na szczęście wszystko skończyło się dobrze.</a:t>
            </a:r>
            <a:endParaRPr lang="pl-PL" sz="2600" dirty="0"/>
          </a:p>
        </p:txBody>
      </p:sp>
      <p:pic>
        <p:nvPicPr>
          <p:cNvPr id="6" name="Obraz 5" descr="1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975906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Pierwszy dzień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400" dirty="0" smtClean="0"/>
              <a:t>Po dotarciu do hotelu udaliśmy się na krótkie zwiedzanie Rzymu. Widzieliśmy między innymi Fontannę Di Trevi. Obowiązkowo spróbowaliśmy też włoskich lodów </a:t>
            </a:r>
            <a:r>
              <a:rPr lang="pl-PL" sz="2400" dirty="0" smtClean="0">
                <a:sym typeface="Wingdings" pitchFamily="2" charset="2"/>
              </a:rPr>
              <a:t>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pic>
        <p:nvPicPr>
          <p:cNvPr id="5" name="Obraz 4" descr="1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2636912"/>
            <a:ext cx="4992555" cy="3744416"/>
          </a:xfrm>
          <a:prstGeom prst="rect">
            <a:avLst/>
          </a:prstGeom>
        </p:spPr>
      </p:pic>
      <p:pic>
        <p:nvPicPr>
          <p:cNvPr id="6" name="Obraz 5" descr="1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36912"/>
            <a:ext cx="28083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Drugi dzień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/>
              <a:t>	Drugiego dnia po zjedzeniu w hotelu śniadania już o godzinie 8:30 ruszyliśmy do Muzeum Watykańskiego. Widzieliśmy między innymi Kaplicę Sykstyńską. Potem zobaczyliśmy Koloseum i Fontannę di Trevi nocą.</a:t>
            </a:r>
            <a:endParaRPr lang="pl-PL" sz="2400" dirty="0"/>
          </a:p>
        </p:txBody>
      </p:sp>
      <p:pic>
        <p:nvPicPr>
          <p:cNvPr id="5" name="Obraz 4" descr="1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934908"/>
            <a:ext cx="6588223" cy="368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1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817509" cy="3613132"/>
          </a:xfrm>
        </p:spPr>
      </p:pic>
      <p:pic>
        <p:nvPicPr>
          <p:cNvPr id="5" name="Picture 2" descr="E:\IMG_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8520" y="836712"/>
            <a:ext cx="4608512" cy="3456384"/>
          </a:xfrm>
          <a:prstGeom prst="rect">
            <a:avLst/>
          </a:prstGeom>
          <a:noFill/>
        </p:spPr>
      </p:pic>
      <p:pic>
        <p:nvPicPr>
          <p:cNvPr id="7" name="Obraz 6" descr="1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933056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trzeci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/>
              <a:t>	W tym dniu poznaliśmy wszystkich uczestników tej edycji Erasmus +. Razem poszliśmy zwiedzać Rzym (dla nas był to trzeci dzień zwiedzania). Wieczorem pojechaliśmy do </a:t>
            </a:r>
            <a:r>
              <a:rPr lang="pl-PL" sz="2400" dirty="0" err="1" smtClean="0"/>
              <a:t>Sulmony</a:t>
            </a:r>
            <a:r>
              <a:rPr lang="pl-PL" sz="2400" dirty="0" smtClean="0"/>
              <a:t> gdzie spotkaliśmy się z rodzinami, które miały nas gościć przez kolejne dni.</a:t>
            </a:r>
            <a:endParaRPr lang="pl-PL" sz="2400" dirty="0"/>
          </a:p>
        </p:txBody>
      </p:sp>
      <p:pic>
        <p:nvPicPr>
          <p:cNvPr id="4" name="Picture 2" descr="E:\IMG_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czwarty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/>
              <a:t>Czwartego dnia pojechaliśmy do Gimnazjum Vico. Następnie zaczęliśmy zwiedzać </a:t>
            </a:r>
            <a:r>
              <a:rPr lang="pl-PL" sz="2400" dirty="0" err="1" smtClean="0"/>
              <a:t>Sulmonę</a:t>
            </a:r>
            <a:r>
              <a:rPr lang="pl-PL" sz="2400" dirty="0" smtClean="0"/>
              <a:t>, miejsce urodzenia Owidiusza – włoskiego poety sprzed 2000 lat. Przy pomniku Owidiusza zrobiliśmy pamiątkowe zdjęcie z flagą.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192</Words>
  <Application>Microsoft Office PowerPoint</Application>
  <PresentationFormat>Pokaz na ekranie (4:3)</PresentationFormat>
  <Paragraphs>43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Erasmus+   European Rainbow</vt:lpstr>
      <vt:lpstr>Slajd 2</vt:lpstr>
      <vt:lpstr>Wylot</vt:lpstr>
      <vt:lpstr>Przylot</vt:lpstr>
      <vt:lpstr>Pierwszy dzień</vt:lpstr>
      <vt:lpstr>Drugi dzień</vt:lpstr>
      <vt:lpstr>Slajd 7</vt:lpstr>
      <vt:lpstr>Dzień trzeci</vt:lpstr>
      <vt:lpstr>Dzień czwarty</vt:lpstr>
      <vt:lpstr>Slajd 10</vt:lpstr>
      <vt:lpstr>Dzień piąty</vt:lpstr>
      <vt:lpstr>Dzień szósty</vt:lpstr>
      <vt:lpstr>Wylot</vt:lpstr>
      <vt:lpstr>Przyjaźnie</vt:lpstr>
      <vt:lpstr>Efekty</vt:lpstr>
      <vt:lpstr>Nasz wkład</vt:lpstr>
      <vt:lpstr>Ciekawostki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 European Rainbow</dc:title>
  <dc:creator>KaMa</dc:creator>
  <cp:lastModifiedBy>KaMa</cp:lastModifiedBy>
  <cp:revision>35</cp:revision>
  <dcterms:created xsi:type="dcterms:W3CDTF">2017-03-29T15:04:01Z</dcterms:created>
  <dcterms:modified xsi:type="dcterms:W3CDTF">2017-04-18T18:13:16Z</dcterms:modified>
</cp:coreProperties>
</file>